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57" r:id="rId2"/>
    <p:sldId id="269" r:id="rId3"/>
    <p:sldId id="257" r:id="rId4"/>
    <p:sldId id="256" r:id="rId5"/>
    <p:sldId id="266" r:id="rId6"/>
    <p:sldId id="258" r:id="rId7"/>
    <p:sldId id="259" r:id="rId8"/>
    <p:sldId id="265" r:id="rId9"/>
    <p:sldId id="260" r:id="rId10"/>
    <p:sldId id="261" r:id="rId11"/>
    <p:sldId id="264" r:id="rId12"/>
  </p:sldIdLst>
  <p:sldSz cx="12192000" cy="6858000"/>
  <p:notesSz cx="7102475" cy="10231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4466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7">
            <a:extLst>
              <a:ext uri="{FF2B5EF4-FFF2-40B4-BE49-F238E27FC236}">
                <a16:creationId xmlns:a16="http://schemas.microsoft.com/office/drawing/2014/main" id="{C655DE35-F5C8-715C-5962-DAD3C4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647" y="6391656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102B14E-72BD-1733-11C3-91203A00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E8C93A-FC12-491C-AA5F-761DAC8CB4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643" y="484632"/>
            <a:ext cx="11508713" cy="5907024"/>
          </a:xfrm>
        </p:spPr>
      </p:sp>
      <p:pic>
        <p:nvPicPr>
          <p:cNvPr id="4" name="MyVideo_Tb">
            <a:hlinkClick r:id="" action="ppaction://media"/>
            <a:extLst>
              <a:ext uri="{FF2B5EF4-FFF2-40B4-BE49-F238E27FC236}">
                <a16:creationId xmlns:a16="http://schemas.microsoft.com/office/drawing/2014/main" id="{78B2F825-FEE5-4752-B571-1E067A916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44" y="555021"/>
            <a:ext cx="11508712" cy="60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64922-52F6-4707-AD9B-74B15720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185" y="2057400"/>
            <a:ext cx="8911687" cy="1793268"/>
          </a:xfrm>
        </p:spPr>
        <p:txBody>
          <a:bodyPr>
            <a:noAutofit/>
          </a:bodyPr>
          <a:lstStyle/>
          <a:p>
            <a:r>
              <a:rPr lang="it-IT" sz="3200" dirty="0"/>
              <a:t>“… scese subito dall’albero e con grande</a:t>
            </a:r>
            <a:br>
              <a:rPr lang="it-IT" sz="3200" dirty="0"/>
            </a:br>
            <a:r>
              <a:rPr lang="it-IT" sz="3200" dirty="0"/>
              <a:t>gioia accolse Gesù in casa sua</a:t>
            </a:r>
            <a:r>
              <a:rPr lang="it-IT" sz="3500" dirty="0"/>
              <a:t>.…”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E07B75-6C13-4895-B48C-45BF654DF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327" y="3877236"/>
            <a:ext cx="8915400" cy="2537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solidFill>
                  <a:srgbClr val="FF0000"/>
                </a:solidFill>
              </a:rPr>
              <a:t>Se accogli Gesù, nel tuo cuore entra         LA GIOIA! E la gioia che viene da Gesù cambia la vita!</a:t>
            </a:r>
          </a:p>
          <a:p>
            <a:pPr marL="0" indent="0">
              <a:buNone/>
            </a:pPr>
            <a:r>
              <a:rPr lang="it-IT" sz="3200" dirty="0">
                <a:solidFill>
                  <a:srgbClr val="FF0000"/>
                </a:solidFill>
              </a:rPr>
              <a:t>Gesù ti dona la gioia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6E9B176-284E-4A9B-B7F0-0E40BED056F9}"/>
              </a:ext>
            </a:extLst>
          </p:cNvPr>
          <p:cNvSpPr txBox="1">
            <a:spLocks/>
          </p:cNvSpPr>
          <p:nvPr/>
        </p:nvSpPr>
        <p:spPr>
          <a:xfrm>
            <a:off x="2592925" y="624109"/>
            <a:ext cx="8911687" cy="1945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/>
              <a:t>’’…scendi in fretta perché</a:t>
            </a:r>
            <a:br>
              <a:rPr lang="it-IT" sz="3200" dirty="0"/>
            </a:br>
            <a:r>
              <a:rPr lang="it-IT" sz="3200" dirty="0"/>
              <a:t>oggi devo fermarmi in casa tua…”</a:t>
            </a:r>
          </a:p>
        </p:txBody>
      </p:sp>
    </p:spTree>
    <p:extLst>
      <p:ext uri="{BB962C8B-B14F-4D97-AF65-F5344CB8AC3E}">
        <p14:creationId xmlns:p14="http://schemas.microsoft.com/office/powerpoint/2010/main" val="33163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F8E780-3EB1-4E6F-828B-5297F0DE1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583324"/>
            <a:ext cx="8915400" cy="53278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4000" dirty="0"/>
              <a:t>Zaccheo desidera vedere Gesù e scopre di essere visto da lui. Qui c’è il senso della vita cristiana. Noi vogliamo vedere Gesù, abbiamo in noi il desiderio, lo cerchiamo segretamente, ma è lui che per primo ci vede, ci ama in anticipo, ci chiama.</a:t>
            </a:r>
          </a:p>
        </p:txBody>
      </p:sp>
    </p:spTree>
    <p:extLst>
      <p:ext uri="{BB962C8B-B14F-4D97-AF65-F5344CB8AC3E}">
        <p14:creationId xmlns:p14="http://schemas.microsoft.com/office/powerpoint/2010/main" val="4198532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DBBDE5B-7E24-45B8-B273-2708E75F7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342" y="409903"/>
            <a:ext cx="9932277" cy="61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3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C23596-33BF-49AF-B3F1-DD714193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371" y="220717"/>
            <a:ext cx="8871771" cy="64165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b="1" dirty="0"/>
              <a:t>Gesù, entrato in Gerico, attraversava la città. Qui viveva un uomo di</a:t>
            </a:r>
          </a:p>
          <a:p>
            <a:pPr marL="0" indent="0">
              <a:buNone/>
            </a:pPr>
            <a:r>
              <a:rPr lang="it-IT" sz="2000" b="1" dirty="0"/>
              <a:t>nome Zaccheo che era un capo degli esattori delle tasse ed era</a:t>
            </a:r>
          </a:p>
          <a:p>
            <a:pPr marL="0" indent="0">
              <a:buNone/>
            </a:pPr>
            <a:r>
              <a:rPr lang="it-IT" sz="2000" b="1" dirty="0"/>
              <a:t>molto ricco. Zaccheo </a:t>
            </a:r>
            <a:r>
              <a:rPr lang="it-IT" sz="2000" b="1" dirty="0">
                <a:solidFill>
                  <a:srgbClr val="FF0000"/>
                </a:solidFill>
              </a:rPr>
              <a:t>cercava di vedere quale fosse Gesù</a:t>
            </a:r>
            <a:r>
              <a:rPr lang="it-IT" sz="2000" b="1" dirty="0"/>
              <a:t>, ma non gli</a:t>
            </a:r>
          </a:p>
          <a:p>
            <a:pPr marL="0" indent="0">
              <a:buNone/>
            </a:pPr>
            <a:r>
              <a:rPr lang="it-IT" sz="2000" b="1" dirty="0"/>
              <a:t>riusciva a causa della </a:t>
            </a:r>
            <a:r>
              <a:rPr lang="it-IT" sz="2000" b="1" dirty="0">
                <a:solidFill>
                  <a:srgbClr val="FF0000"/>
                </a:solidFill>
              </a:rPr>
              <a:t>folla</a:t>
            </a:r>
            <a:r>
              <a:rPr lang="it-IT" sz="2000" b="1" dirty="0"/>
              <a:t>, poiché lui era troppo piccolo di statura.</a:t>
            </a:r>
          </a:p>
          <a:p>
            <a:pPr marL="0" indent="0">
              <a:buNone/>
            </a:pPr>
            <a:r>
              <a:rPr lang="it-IT" sz="2000" b="1" dirty="0"/>
              <a:t>Allora corse un po’ avanti e per poterlo vedere salì su un </a:t>
            </a:r>
            <a:r>
              <a:rPr lang="it-IT" sz="2000" b="1" dirty="0">
                <a:solidFill>
                  <a:srgbClr val="FF0000"/>
                </a:solidFill>
              </a:rPr>
              <a:t>sicomoro</a:t>
            </a:r>
          </a:p>
          <a:p>
            <a:pPr marL="0" indent="0">
              <a:buNone/>
            </a:pPr>
            <a:r>
              <a:rPr lang="it-IT" sz="2000" b="1" dirty="0"/>
              <a:t>in un punto dove Gesù doveva passare. Quando arrivò in quel punto,</a:t>
            </a:r>
          </a:p>
          <a:p>
            <a:pPr marL="0" indent="0">
              <a:buNone/>
            </a:pPr>
            <a:r>
              <a:rPr lang="it-IT" sz="2000" b="1" dirty="0"/>
              <a:t>Gesù guardò in alto e disse a Zaccheo: “Scendi in fretta, perché</a:t>
            </a:r>
          </a:p>
          <a:p>
            <a:pPr marL="0" indent="0">
              <a:buNone/>
            </a:pPr>
            <a:r>
              <a:rPr lang="it-IT" sz="2000" b="1" dirty="0"/>
              <a:t>oggi devo fermarmi in </a:t>
            </a:r>
            <a:r>
              <a:rPr lang="it-IT" sz="2000" b="1" dirty="0">
                <a:solidFill>
                  <a:srgbClr val="FF0000"/>
                </a:solidFill>
              </a:rPr>
              <a:t>casa tua</a:t>
            </a:r>
            <a:r>
              <a:rPr lang="it-IT" sz="2000" b="1" dirty="0"/>
              <a:t>!”. Zaccheo scese subito dall’albero</a:t>
            </a:r>
          </a:p>
          <a:p>
            <a:pPr marL="0" indent="0">
              <a:buNone/>
            </a:pPr>
            <a:r>
              <a:rPr lang="it-IT" sz="2000" b="1" dirty="0"/>
              <a:t>e con grande </a:t>
            </a:r>
            <a:r>
              <a:rPr lang="it-IT" sz="2000" b="1" dirty="0">
                <a:solidFill>
                  <a:srgbClr val="FF0000"/>
                </a:solidFill>
              </a:rPr>
              <a:t>gioia</a:t>
            </a:r>
            <a:r>
              <a:rPr lang="it-IT" sz="2000" b="1" dirty="0"/>
              <a:t> accolse Gesù in casa sua.</a:t>
            </a:r>
          </a:p>
          <a:p>
            <a:pPr marL="0" indent="0">
              <a:buNone/>
            </a:pPr>
            <a:r>
              <a:rPr lang="it-IT" sz="2000" b="1" dirty="0"/>
              <a:t>Le persone presenti, vedendo queste cose si misero a mormorare</a:t>
            </a:r>
          </a:p>
          <a:p>
            <a:pPr marL="0" indent="0">
              <a:buNone/>
            </a:pPr>
            <a:r>
              <a:rPr lang="it-IT" sz="2000" b="1" dirty="0"/>
              <a:t>contro Gesù dicendo: “È andato ad alloggiare da un peccatore!”.</a:t>
            </a:r>
          </a:p>
          <a:p>
            <a:pPr marL="0" indent="0">
              <a:buNone/>
            </a:pPr>
            <a:r>
              <a:rPr lang="it-IT" sz="2000" b="1" dirty="0"/>
              <a:t>Ma Zaccheo, alzatosi, disse al Signore: “Signore, la metà dei miei</a:t>
            </a:r>
          </a:p>
          <a:p>
            <a:pPr marL="0" indent="0">
              <a:buNone/>
            </a:pPr>
            <a:r>
              <a:rPr lang="it-IT" sz="2000" b="1" dirty="0"/>
              <a:t>beni la do ai poveri e se ho rubato a qualcuno gli restituisco quattro</a:t>
            </a:r>
          </a:p>
          <a:p>
            <a:pPr marL="0" indent="0">
              <a:buNone/>
            </a:pPr>
            <a:r>
              <a:rPr lang="it-IT" sz="2000" b="1" dirty="0"/>
              <a:t>volte tanto”. Allora Gesù disse a Zaccheo. “Oggi la Salvezza è</a:t>
            </a:r>
          </a:p>
          <a:p>
            <a:pPr marL="0" indent="0">
              <a:buNone/>
            </a:pPr>
            <a:r>
              <a:rPr lang="it-IT" sz="2000" b="1" dirty="0"/>
              <a:t>entrata in questa casa”</a:t>
            </a:r>
          </a:p>
        </p:txBody>
      </p:sp>
    </p:spTree>
    <p:extLst>
      <p:ext uri="{BB962C8B-B14F-4D97-AF65-F5344CB8AC3E}">
        <p14:creationId xmlns:p14="http://schemas.microsoft.com/office/powerpoint/2010/main" val="3437453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581D0A-03DB-49DF-9EED-FA685FCE6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83780"/>
            <a:ext cx="8915399" cy="1749972"/>
          </a:xfrm>
        </p:spPr>
        <p:txBody>
          <a:bodyPr/>
          <a:lstStyle/>
          <a:p>
            <a:r>
              <a:rPr lang="it-IT" dirty="0"/>
              <a:t>         </a:t>
            </a:r>
            <a:r>
              <a:rPr lang="it-IT" sz="8000" dirty="0">
                <a:solidFill>
                  <a:srgbClr val="FF0000"/>
                </a:solidFill>
              </a:rPr>
              <a:t>ZACCHEO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D1BBC9D-6EAD-4E80-B506-FE4A634F0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0566" y="2301767"/>
            <a:ext cx="7374046" cy="3610302"/>
          </a:xfrm>
        </p:spPr>
        <p:txBody>
          <a:bodyPr>
            <a:noAutofit/>
          </a:bodyPr>
          <a:lstStyle/>
          <a:p>
            <a:r>
              <a:rPr lang="it-IT" sz="3200" b="1" dirty="0"/>
              <a:t>GESÙ INCONTRA ZACCHEO</a:t>
            </a:r>
          </a:p>
          <a:p>
            <a:r>
              <a:rPr lang="it-IT" sz="3200" b="1" dirty="0"/>
              <a:t>E GLI DICE: “OGGI DEVO</a:t>
            </a:r>
          </a:p>
          <a:p>
            <a:r>
              <a:rPr lang="it-IT" sz="3200" b="1" dirty="0"/>
              <a:t>FERMARMI IN CASA TUA”</a:t>
            </a:r>
          </a:p>
          <a:p>
            <a:endParaRPr lang="it-IT" sz="3200" b="1" dirty="0"/>
          </a:p>
          <a:p>
            <a:r>
              <a:rPr lang="it-IT" sz="3200" b="1" dirty="0"/>
              <a:t>E’ UNA NUOVA </a:t>
            </a:r>
            <a:r>
              <a:rPr lang="it-IT" sz="3200" b="1" dirty="0">
                <a:solidFill>
                  <a:srgbClr val="0070C0"/>
                </a:solidFill>
              </a:rPr>
              <a:t>CHIAMATA</a:t>
            </a:r>
          </a:p>
        </p:txBody>
      </p:sp>
    </p:spTree>
    <p:extLst>
      <p:ext uri="{BB962C8B-B14F-4D97-AF65-F5344CB8AC3E}">
        <p14:creationId xmlns:p14="http://schemas.microsoft.com/office/powerpoint/2010/main" val="98279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4DD698-231F-4E94-8C69-07F613488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772510"/>
            <a:ext cx="8915400" cy="5138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4400" dirty="0"/>
              <a:t>Ma chi era </a:t>
            </a:r>
            <a:r>
              <a:rPr lang="it-IT" sz="4400" b="1" dirty="0"/>
              <a:t>ZACCHEO</a:t>
            </a:r>
            <a:r>
              <a:rPr lang="it-IT" sz="4400" dirty="0"/>
              <a:t>?</a:t>
            </a:r>
          </a:p>
          <a:p>
            <a:pPr marL="0" indent="0">
              <a:buNone/>
            </a:pPr>
            <a:endParaRPr lang="it-IT" sz="3600" dirty="0"/>
          </a:p>
          <a:p>
            <a:r>
              <a:rPr lang="it-IT" sz="3600" dirty="0"/>
              <a:t>Non era certo una brava persona.</a:t>
            </a:r>
          </a:p>
          <a:p>
            <a:r>
              <a:rPr lang="it-IT" sz="3600" dirty="0"/>
              <a:t>Era un pubblicano</a:t>
            </a:r>
          </a:p>
          <a:p>
            <a:r>
              <a:rPr lang="it-IT" sz="3600" dirty="0"/>
              <a:t>Riscuoteva le tasse per conto dei Romani</a:t>
            </a:r>
          </a:p>
          <a:p>
            <a:r>
              <a:rPr lang="it-IT" sz="3600" dirty="0"/>
              <a:t>Rubava ai Palestinesi </a:t>
            </a:r>
          </a:p>
          <a:p>
            <a:r>
              <a:rPr lang="it-IT" sz="3600" dirty="0"/>
              <a:t>Non era ben visto dai Palestinesi</a:t>
            </a:r>
          </a:p>
        </p:txBody>
      </p:sp>
    </p:spTree>
    <p:extLst>
      <p:ext uri="{BB962C8B-B14F-4D97-AF65-F5344CB8AC3E}">
        <p14:creationId xmlns:p14="http://schemas.microsoft.com/office/powerpoint/2010/main" val="345585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A3370C-3E4C-4BE4-B7AF-A20721877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0593" y="268015"/>
            <a:ext cx="9380483" cy="5643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>
                <a:solidFill>
                  <a:schemeClr val="tx1"/>
                </a:solidFill>
              </a:rPr>
              <a:t>“… cercava di vedere quale fosse Gesù,</a:t>
            </a:r>
          </a:p>
          <a:p>
            <a:pPr marL="0" indent="0">
              <a:buNone/>
            </a:pPr>
            <a:r>
              <a:rPr lang="it-IT" sz="3600" dirty="0">
                <a:solidFill>
                  <a:schemeClr val="tx1"/>
                </a:solidFill>
              </a:rPr>
              <a:t>ma non gli riusciva a causa della folla…”</a:t>
            </a:r>
          </a:p>
          <a:p>
            <a:pPr marL="0" indent="0">
              <a:buNone/>
            </a:pPr>
            <a:endParaRPr lang="it-IT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it-IT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3600" dirty="0">
                <a:solidFill>
                  <a:srgbClr val="0070C0"/>
                </a:solidFill>
              </a:rPr>
              <a:t>Spesso anche noi facciamo fatica a vedere Gesù.</a:t>
            </a:r>
          </a:p>
          <a:p>
            <a:pPr marL="0" indent="0">
              <a:buNone/>
            </a:pPr>
            <a:endParaRPr lang="it-IT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27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D2C7A9-E19E-475C-945B-8832039E7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72" y="441434"/>
            <a:ext cx="9821918" cy="5469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/>
              <a:t>“… per poterlo vedere, salì su un sicomoro…”</a:t>
            </a:r>
          </a:p>
          <a:p>
            <a:pPr marL="0" indent="0">
              <a:buNone/>
            </a:pPr>
            <a:endParaRPr lang="it-IT" sz="4000" dirty="0"/>
          </a:p>
          <a:p>
            <a:pPr marL="0" indent="0">
              <a:buNone/>
            </a:pPr>
            <a:r>
              <a:rPr lang="it-IT" sz="2800" dirty="0">
                <a:solidFill>
                  <a:srgbClr val="00B050"/>
                </a:solidFill>
              </a:rPr>
              <a:t>-ANCHE NOI ABBIAMO BISOGNO DI UN SICOMORO PER VEDERE GESU’</a:t>
            </a:r>
          </a:p>
          <a:p>
            <a:pPr marL="0" indent="0">
              <a:buNone/>
            </a:pPr>
            <a:endParaRPr lang="it-IT" sz="2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it-IT" sz="2800" dirty="0">
                <a:solidFill>
                  <a:srgbClr val="00B050"/>
                </a:solidFill>
              </a:rPr>
              <a:t>-MA ANCHE NOI DOBBIAMO ESSERE DEI SICOMORI PER FAR VEDERE GESU’ PER MEZZO NOSTRO</a:t>
            </a:r>
          </a:p>
        </p:txBody>
      </p:sp>
    </p:spTree>
    <p:extLst>
      <p:ext uri="{BB962C8B-B14F-4D97-AF65-F5344CB8AC3E}">
        <p14:creationId xmlns:p14="http://schemas.microsoft.com/office/powerpoint/2010/main" val="3450482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albero, pianta, esterni, erba&#10;&#10;Descrizione generata automaticamente">
            <a:extLst>
              <a:ext uri="{FF2B5EF4-FFF2-40B4-BE49-F238E27FC236}">
                <a16:creationId xmlns:a16="http://schemas.microsoft.com/office/drawing/2014/main" id="{0791C668-ACEC-4BD9-AF56-C96AAC645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50290"/>
            <a:ext cx="4083269" cy="6553978"/>
          </a:xfrm>
        </p:spPr>
      </p:pic>
    </p:spTree>
    <p:extLst>
      <p:ext uri="{BB962C8B-B14F-4D97-AF65-F5344CB8AC3E}">
        <p14:creationId xmlns:p14="http://schemas.microsoft.com/office/powerpoint/2010/main" val="190767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E4540E-C4B0-4264-A47F-BC967A06E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4" y="3641834"/>
            <a:ext cx="8911687" cy="2269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</a:rPr>
              <a:t>Non ci sono dubbi: la casa dove Gesù vuole fermarsi è il TUO CUORE!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7D9B8A3-D80C-4260-8698-F9DFECF5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279996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676</TotalTime>
  <Words>432</Words>
  <Application>Microsoft Office PowerPoint</Application>
  <PresentationFormat>Widescreen</PresentationFormat>
  <Paragraphs>44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Filo</vt:lpstr>
      <vt:lpstr>Presentazione standard di PowerPoint</vt:lpstr>
      <vt:lpstr>Presentazione standard di PowerPoint</vt:lpstr>
      <vt:lpstr>Presentazione standard di PowerPoint</vt:lpstr>
      <vt:lpstr>         ZACCHEO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“… scese subito dall’albero e con grande gioia accolse Gesù in casa sua.…”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ZACCHEO</dc:title>
  <dc:creator>giancarlo quadri</dc:creator>
  <cp:lastModifiedBy>archy</cp:lastModifiedBy>
  <cp:revision>21</cp:revision>
  <cp:lastPrinted>2021-11-04T16:30:24Z</cp:lastPrinted>
  <dcterms:created xsi:type="dcterms:W3CDTF">2021-11-02T16:24:43Z</dcterms:created>
  <dcterms:modified xsi:type="dcterms:W3CDTF">2022-11-17T12:52:08Z</dcterms:modified>
</cp:coreProperties>
</file>